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6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mal Kumar" userId="58601f133634c1d1" providerId="LiveId" clId="{C6F09E5E-457B-4D98-AEB5-53A662CD2A43}"/>
    <pc:docChg chg="undo custSel addSld modSld">
      <pc:chgData name="Nirmal Kumar" userId="58601f133634c1d1" providerId="LiveId" clId="{C6F09E5E-457B-4D98-AEB5-53A662CD2A43}" dt="2022-04-12T18:16:25.243" v="262" actId="122"/>
      <pc:docMkLst>
        <pc:docMk/>
      </pc:docMkLst>
      <pc:sldChg chg="modSp mod">
        <pc:chgData name="Nirmal Kumar" userId="58601f133634c1d1" providerId="LiveId" clId="{C6F09E5E-457B-4D98-AEB5-53A662CD2A43}" dt="2022-04-12T18:12:28.014" v="209" actId="207"/>
        <pc:sldMkLst>
          <pc:docMk/>
          <pc:sldMk cId="1883836176" sldId="256"/>
        </pc:sldMkLst>
        <pc:spChg chg="mod">
          <ac:chgData name="Nirmal Kumar" userId="58601f133634c1d1" providerId="LiveId" clId="{C6F09E5E-457B-4D98-AEB5-53A662CD2A43}" dt="2022-04-12T18:12:28.014" v="209" actId="207"/>
          <ac:spMkLst>
            <pc:docMk/>
            <pc:sldMk cId="1883836176" sldId="256"/>
            <ac:spMk id="22" creationId="{115C523A-AC40-4CBA-9DF4-B287ED32185D}"/>
          </ac:spMkLst>
        </pc:spChg>
        <pc:picChg chg="mod">
          <ac:chgData name="Nirmal Kumar" userId="58601f133634c1d1" providerId="LiveId" clId="{C6F09E5E-457B-4D98-AEB5-53A662CD2A43}" dt="2022-04-12T18:10:42.836" v="201"/>
          <ac:picMkLst>
            <pc:docMk/>
            <pc:sldMk cId="1883836176" sldId="256"/>
            <ac:picMk id="77" creationId="{2F849723-3772-4844-AB3A-EF3DFAF34B83}"/>
          </ac:picMkLst>
        </pc:picChg>
      </pc:sldChg>
      <pc:sldChg chg="modSp add mod">
        <pc:chgData name="Nirmal Kumar" userId="58601f133634c1d1" providerId="LiveId" clId="{C6F09E5E-457B-4D98-AEB5-53A662CD2A43}" dt="2022-04-12T18:07:15.290" v="188" actId="207"/>
        <pc:sldMkLst>
          <pc:docMk/>
          <pc:sldMk cId="3542922338" sldId="257"/>
        </pc:sldMkLst>
        <pc:spChg chg="mod">
          <ac:chgData name="Nirmal Kumar" userId="58601f133634c1d1" providerId="LiveId" clId="{C6F09E5E-457B-4D98-AEB5-53A662CD2A43}" dt="2022-04-12T18:07:15.290" v="188" actId="207"/>
          <ac:spMkLst>
            <pc:docMk/>
            <pc:sldMk cId="3542922338" sldId="257"/>
            <ac:spMk id="2" creationId="{FF1253BF-25EB-4E05-9647-1D41209EC4BC}"/>
          </ac:spMkLst>
        </pc:spChg>
        <pc:spChg chg="mod">
          <ac:chgData name="Nirmal Kumar" userId="58601f133634c1d1" providerId="LiveId" clId="{C6F09E5E-457B-4D98-AEB5-53A662CD2A43}" dt="2022-04-12T15:02:45.022" v="13" actId="123"/>
          <ac:spMkLst>
            <pc:docMk/>
            <pc:sldMk cId="3542922338" sldId="257"/>
            <ac:spMk id="4" creationId="{6D8F43A6-FD3D-4771-92BA-62E95CE9B4F4}"/>
          </ac:spMkLst>
        </pc:spChg>
        <pc:spChg chg="mod">
          <ac:chgData name="Nirmal Kumar" userId="58601f133634c1d1" providerId="LiveId" clId="{C6F09E5E-457B-4D98-AEB5-53A662CD2A43}" dt="2022-04-12T15:02:45.022" v="13" actId="123"/>
          <ac:spMkLst>
            <pc:docMk/>
            <pc:sldMk cId="3542922338" sldId="257"/>
            <ac:spMk id="5" creationId="{5E078577-DEEB-4DAF-84A2-31896B2B4C85}"/>
          </ac:spMkLst>
        </pc:spChg>
        <pc:spChg chg="mod">
          <ac:chgData name="Nirmal Kumar" userId="58601f133634c1d1" providerId="LiveId" clId="{C6F09E5E-457B-4D98-AEB5-53A662CD2A43}" dt="2022-04-12T15:02:45.022" v="13" actId="123"/>
          <ac:spMkLst>
            <pc:docMk/>
            <pc:sldMk cId="3542922338" sldId="257"/>
            <ac:spMk id="6" creationId="{6A4519D5-1E22-47AB-BEA9-9A8BD6FA13AC}"/>
          </ac:spMkLst>
        </pc:spChg>
        <pc:spChg chg="mod">
          <ac:chgData name="Nirmal Kumar" userId="58601f133634c1d1" providerId="LiveId" clId="{C6F09E5E-457B-4D98-AEB5-53A662CD2A43}" dt="2022-04-12T15:02:45.022" v="13" actId="123"/>
          <ac:spMkLst>
            <pc:docMk/>
            <pc:sldMk cId="3542922338" sldId="257"/>
            <ac:spMk id="7" creationId="{06CACDCD-B6C5-4BFF-AFB8-9D39EBD5B16A}"/>
          </ac:spMkLst>
        </pc:spChg>
        <pc:spChg chg="mod">
          <ac:chgData name="Nirmal Kumar" userId="58601f133634c1d1" providerId="LiveId" clId="{C6F09E5E-457B-4D98-AEB5-53A662CD2A43}" dt="2022-04-12T15:02:45.022" v="13" actId="123"/>
          <ac:spMkLst>
            <pc:docMk/>
            <pc:sldMk cId="3542922338" sldId="257"/>
            <ac:spMk id="8" creationId="{B101EAFC-B8D9-4ECF-98C7-00CE54CB03C2}"/>
          </ac:spMkLst>
        </pc:spChg>
        <pc:spChg chg="mod">
          <ac:chgData name="Nirmal Kumar" userId="58601f133634c1d1" providerId="LiveId" clId="{C6F09E5E-457B-4D98-AEB5-53A662CD2A43}" dt="2022-04-12T15:02:45.022" v="13" actId="123"/>
          <ac:spMkLst>
            <pc:docMk/>
            <pc:sldMk cId="3542922338" sldId="257"/>
            <ac:spMk id="9" creationId="{016F5A92-DABE-4ACA-AA6F-33D61EAF349B}"/>
          </ac:spMkLst>
        </pc:spChg>
        <pc:spChg chg="mod">
          <ac:chgData name="Nirmal Kumar" userId="58601f133634c1d1" providerId="LiveId" clId="{C6F09E5E-457B-4D98-AEB5-53A662CD2A43}" dt="2022-04-12T15:02:45.022" v="13" actId="123"/>
          <ac:spMkLst>
            <pc:docMk/>
            <pc:sldMk cId="3542922338" sldId="257"/>
            <ac:spMk id="10" creationId="{2B0D8DD3-F488-4D4C-B034-8E1CCA4674E0}"/>
          </ac:spMkLst>
        </pc:spChg>
        <pc:spChg chg="mod">
          <ac:chgData name="Nirmal Kumar" userId="58601f133634c1d1" providerId="LiveId" clId="{C6F09E5E-457B-4D98-AEB5-53A662CD2A43}" dt="2022-04-12T15:02:45.022" v="13" actId="123"/>
          <ac:spMkLst>
            <pc:docMk/>
            <pc:sldMk cId="3542922338" sldId="257"/>
            <ac:spMk id="12" creationId="{B197B134-E3B1-46B1-B5E5-990A8CB0B3AF}"/>
          </ac:spMkLst>
        </pc:spChg>
        <pc:spChg chg="mod">
          <ac:chgData name="Nirmal Kumar" userId="58601f133634c1d1" providerId="LiveId" clId="{C6F09E5E-457B-4D98-AEB5-53A662CD2A43}" dt="2022-04-12T15:02:45.022" v="13" actId="123"/>
          <ac:spMkLst>
            <pc:docMk/>
            <pc:sldMk cId="3542922338" sldId="257"/>
            <ac:spMk id="13" creationId="{A129F9DC-BE1A-4B1B-821B-ACC7310ED95E}"/>
          </ac:spMkLst>
        </pc:spChg>
        <pc:spChg chg="mod">
          <ac:chgData name="Nirmal Kumar" userId="58601f133634c1d1" providerId="LiveId" clId="{C6F09E5E-457B-4D98-AEB5-53A662CD2A43}" dt="2022-04-12T15:02:45.022" v="13" actId="123"/>
          <ac:spMkLst>
            <pc:docMk/>
            <pc:sldMk cId="3542922338" sldId="257"/>
            <ac:spMk id="16" creationId="{B38AEA56-4975-43A2-8C97-240B2B49894C}"/>
          </ac:spMkLst>
        </pc:spChg>
        <pc:spChg chg="mod">
          <ac:chgData name="Nirmal Kumar" userId="58601f133634c1d1" providerId="LiveId" clId="{C6F09E5E-457B-4D98-AEB5-53A662CD2A43}" dt="2022-04-12T15:02:45.022" v="13" actId="123"/>
          <ac:spMkLst>
            <pc:docMk/>
            <pc:sldMk cId="3542922338" sldId="257"/>
            <ac:spMk id="26" creationId="{937B3D23-139A-4675-B887-B8A00938C42B}"/>
          </ac:spMkLst>
        </pc:spChg>
        <pc:spChg chg="mod">
          <ac:chgData name="Nirmal Kumar" userId="58601f133634c1d1" providerId="LiveId" clId="{C6F09E5E-457B-4D98-AEB5-53A662CD2A43}" dt="2022-04-12T15:02:45.022" v="13" actId="123"/>
          <ac:spMkLst>
            <pc:docMk/>
            <pc:sldMk cId="3542922338" sldId="257"/>
            <ac:spMk id="28" creationId="{454D4C91-1DF2-419B-B2DD-131EB33C9D42}"/>
          </ac:spMkLst>
        </pc:spChg>
        <pc:spChg chg="mod">
          <ac:chgData name="Nirmal Kumar" userId="58601f133634c1d1" providerId="LiveId" clId="{C6F09E5E-457B-4D98-AEB5-53A662CD2A43}" dt="2022-04-12T15:02:45.022" v="13" actId="123"/>
          <ac:spMkLst>
            <pc:docMk/>
            <pc:sldMk cId="3542922338" sldId="257"/>
            <ac:spMk id="29" creationId="{43D261AE-DB88-49B8-81BE-753D855F3C33}"/>
          </ac:spMkLst>
        </pc:spChg>
      </pc:sldChg>
      <pc:sldChg chg="addSp delSp modSp add mod">
        <pc:chgData name="Nirmal Kumar" userId="58601f133634c1d1" providerId="LiveId" clId="{C6F09E5E-457B-4D98-AEB5-53A662CD2A43}" dt="2022-04-12T18:16:08.753" v="260"/>
        <pc:sldMkLst>
          <pc:docMk/>
          <pc:sldMk cId="1220588656" sldId="258"/>
        </pc:sldMkLst>
        <pc:spChg chg="mod">
          <ac:chgData name="Nirmal Kumar" userId="58601f133634c1d1" providerId="LiveId" clId="{C6F09E5E-457B-4D98-AEB5-53A662CD2A43}" dt="2022-04-12T18:09:40.136" v="196" actId="207"/>
          <ac:spMkLst>
            <pc:docMk/>
            <pc:sldMk cId="1220588656" sldId="258"/>
            <ac:spMk id="2" creationId="{98E6595B-83B0-46BA-BD89-4491E4CE3139}"/>
          </ac:spMkLst>
        </pc:spChg>
        <pc:spChg chg="mod">
          <ac:chgData name="Nirmal Kumar" userId="58601f133634c1d1" providerId="LiveId" clId="{C6F09E5E-457B-4D98-AEB5-53A662CD2A43}" dt="2022-04-12T18:16:08.753" v="260"/>
          <ac:spMkLst>
            <pc:docMk/>
            <pc:sldMk cId="1220588656" sldId="258"/>
            <ac:spMk id="5" creationId="{776E8893-2BF2-43B5-9054-56314E6F4865}"/>
          </ac:spMkLst>
        </pc:spChg>
        <pc:picChg chg="mod">
          <ac:chgData name="Nirmal Kumar" userId="58601f133634c1d1" providerId="LiveId" clId="{C6F09E5E-457B-4D98-AEB5-53A662CD2A43}" dt="2022-04-12T17:43:29.324" v="110" actId="1038"/>
          <ac:picMkLst>
            <pc:docMk/>
            <pc:sldMk cId="1220588656" sldId="258"/>
            <ac:picMk id="4" creationId="{CDE8526A-E44B-4F68-AC1C-CAF5525FB4CB}"/>
          </ac:picMkLst>
        </pc:picChg>
        <pc:picChg chg="add del mod ord">
          <ac:chgData name="Nirmal Kumar" userId="58601f133634c1d1" providerId="LiveId" clId="{C6F09E5E-457B-4D98-AEB5-53A662CD2A43}" dt="2022-04-12T17:50:39.677" v="129" actId="478"/>
          <ac:picMkLst>
            <pc:docMk/>
            <pc:sldMk cId="1220588656" sldId="258"/>
            <ac:picMk id="6" creationId="{33751322-7B13-44D7-B535-39D15ABB7FFE}"/>
          </ac:picMkLst>
        </pc:picChg>
        <pc:picChg chg="add mod ord">
          <ac:chgData name="Nirmal Kumar" userId="58601f133634c1d1" providerId="LiveId" clId="{C6F09E5E-457B-4D98-AEB5-53A662CD2A43}" dt="2022-04-12T17:50:55.357" v="133" actId="167"/>
          <ac:picMkLst>
            <pc:docMk/>
            <pc:sldMk cId="1220588656" sldId="258"/>
            <ac:picMk id="8" creationId="{ADF9E254-3676-487C-96BA-0C759AE6A9A0}"/>
          </ac:picMkLst>
        </pc:picChg>
      </pc:sldChg>
      <pc:sldChg chg="addSp modSp add mod">
        <pc:chgData name="Nirmal Kumar" userId="58601f133634c1d1" providerId="LiveId" clId="{C6F09E5E-457B-4D98-AEB5-53A662CD2A43}" dt="2022-04-12T18:15:48.105" v="255" actId="1036"/>
        <pc:sldMkLst>
          <pc:docMk/>
          <pc:sldMk cId="1133524728" sldId="259"/>
        </pc:sldMkLst>
        <pc:spChg chg="mod">
          <ac:chgData name="Nirmal Kumar" userId="58601f133634c1d1" providerId="LiveId" clId="{C6F09E5E-457B-4D98-AEB5-53A662CD2A43}" dt="2022-04-12T15:03:12.164" v="15" actId="123"/>
          <ac:spMkLst>
            <pc:docMk/>
            <pc:sldMk cId="1133524728" sldId="259"/>
            <ac:spMk id="2" creationId="{53AB0CA0-4D3C-438F-8F88-7E320794820A}"/>
          </ac:spMkLst>
        </pc:spChg>
        <pc:spChg chg="mod">
          <ac:chgData name="Nirmal Kumar" userId="58601f133634c1d1" providerId="LiveId" clId="{C6F09E5E-457B-4D98-AEB5-53A662CD2A43}" dt="2022-04-12T15:03:12.164" v="15" actId="123"/>
          <ac:spMkLst>
            <pc:docMk/>
            <pc:sldMk cId="1133524728" sldId="259"/>
            <ac:spMk id="6" creationId="{98C72EB7-F78C-4496-BBEF-DF780563434E}"/>
          </ac:spMkLst>
        </pc:spChg>
        <pc:spChg chg="mod">
          <ac:chgData name="Nirmal Kumar" userId="58601f133634c1d1" providerId="LiveId" clId="{C6F09E5E-457B-4D98-AEB5-53A662CD2A43}" dt="2022-04-12T15:03:12.164" v="15" actId="123"/>
          <ac:spMkLst>
            <pc:docMk/>
            <pc:sldMk cId="1133524728" sldId="259"/>
            <ac:spMk id="7" creationId="{F8EDE63E-D40C-4B2A-9000-5B61D2BABA79}"/>
          </ac:spMkLst>
        </pc:spChg>
        <pc:spChg chg="add mod">
          <ac:chgData name="Nirmal Kumar" userId="58601f133634c1d1" providerId="LiveId" clId="{C6F09E5E-457B-4D98-AEB5-53A662CD2A43}" dt="2022-04-12T18:15:45.127" v="253" actId="122"/>
          <ac:spMkLst>
            <pc:docMk/>
            <pc:sldMk cId="1133524728" sldId="259"/>
            <ac:spMk id="10" creationId="{81FB17DB-9B4C-4703-88EA-93DFB0070502}"/>
          </ac:spMkLst>
        </pc:spChg>
        <pc:spChg chg="add mod">
          <ac:chgData name="Nirmal Kumar" userId="58601f133634c1d1" providerId="LiveId" clId="{C6F09E5E-457B-4D98-AEB5-53A662CD2A43}" dt="2022-04-12T18:13:29.507" v="214" actId="207"/>
          <ac:spMkLst>
            <pc:docMk/>
            <pc:sldMk cId="1133524728" sldId="259"/>
            <ac:spMk id="11" creationId="{D035D4E6-2AE9-49D2-A3D9-1D018803A51E}"/>
          </ac:spMkLst>
        </pc:spChg>
        <pc:spChg chg="add mod">
          <ac:chgData name="Nirmal Kumar" userId="58601f133634c1d1" providerId="LiveId" clId="{C6F09E5E-457B-4D98-AEB5-53A662CD2A43}" dt="2022-04-12T18:13:26.014" v="213" actId="207"/>
          <ac:spMkLst>
            <pc:docMk/>
            <pc:sldMk cId="1133524728" sldId="259"/>
            <ac:spMk id="12" creationId="{A917776F-DF23-4CDB-812D-5FCC3CD44AE3}"/>
          </ac:spMkLst>
        </pc:spChg>
        <pc:picChg chg="add mod">
          <ac:chgData name="Nirmal Kumar" userId="58601f133634c1d1" providerId="LiveId" clId="{C6F09E5E-457B-4D98-AEB5-53A662CD2A43}" dt="2022-04-12T18:15:48.105" v="255" actId="1036"/>
          <ac:picMkLst>
            <pc:docMk/>
            <pc:sldMk cId="1133524728" sldId="259"/>
            <ac:picMk id="8" creationId="{74F8B4D6-95C3-41FE-ADAB-0BAB1FEBD9F2}"/>
          </ac:picMkLst>
        </pc:picChg>
        <pc:picChg chg="add mod">
          <ac:chgData name="Nirmal Kumar" userId="58601f133634c1d1" providerId="LiveId" clId="{C6F09E5E-457B-4D98-AEB5-53A662CD2A43}" dt="2022-04-12T17:59:53.710" v="160" actId="1036"/>
          <ac:picMkLst>
            <pc:docMk/>
            <pc:sldMk cId="1133524728" sldId="259"/>
            <ac:picMk id="13" creationId="{F6069C04-9CAF-4AEB-BBF8-49C7C961D0DE}"/>
          </ac:picMkLst>
        </pc:picChg>
      </pc:sldChg>
      <pc:sldChg chg="modSp add mod">
        <pc:chgData name="Nirmal Kumar" userId="58601f133634c1d1" providerId="LiveId" clId="{C6F09E5E-457B-4D98-AEB5-53A662CD2A43}" dt="2022-04-12T18:15:19.097" v="249" actId="122"/>
        <pc:sldMkLst>
          <pc:docMk/>
          <pc:sldMk cId="1896146837" sldId="260"/>
        </pc:sldMkLst>
        <pc:spChg chg="mod">
          <ac:chgData name="Nirmal Kumar" userId="58601f133634c1d1" providerId="LiveId" clId="{C6F09E5E-457B-4D98-AEB5-53A662CD2A43}" dt="2022-04-12T18:15:19.097" v="249" actId="122"/>
          <ac:spMkLst>
            <pc:docMk/>
            <pc:sldMk cId="1896146837" sldId="260"/>
            <ac:spMk id="3" creationId="{368BA98E-8544-45B8-96D1-AE3B483ABBA9}"/>
          </ac:spMkLst>
        </pc:spChg>
        <pc:spChg chg="mod">
          <ac:chgData name="Nirmal Kumar" userId="58601f133634c1d1" providerId="LiveId" clId="{C6F09E5E-457B-4D98-AEB5-53A662CD2A43}" dt="2022-04-12T15:03:20.344" v="16" actId="123"/>
          <ac:spMkLst>
            <pc:docMk/>
            <pc:sldMk cId="1896146837" sldId="260"/>
            <ac:spMk id="5" creationId="{60F6D62E-9BFE-4A8F-A588-018CFA27C3A5}"/>
          </ac:spMkLst>
        </pc:spChg>
        <pc:spChg chg="mod">
          <ac:chgData name="Nirmal Kumar" userId="58601f133634c1d1" providerId="LiveId" clId="{C6F09E5E-457B-4D98-AEB5-53A662CD2A43}" dt="2022-04-12T15:03:20.344" v="16" actId="123"/>
          <ac:spMkLst>
            <pc:docMk/>
            <pc:sldMk cId="1896146837" sldId="260"/>
            <ac:spMk id="6" creationId="{81F6862E-ED08-4B8A-A4C8-E62401598901}"/>
          </ac:spMkLst>
        </pc:spChg>
      </pc:sldChg>
      <pc:sldChg chg="addSp delSp modSp add mod">
        <pc:chgData name="Nirmal Kumar" userId="58601f133634c1d1" providerId="LiveId" clId="{C6F09E5E-457B-4D98-AEB5-53A662CD2A43}" dt="2022-04-12T18:14:11.351" v="245" actId="1038"/>
        <pc:sldMkLst>
          <pc:docMk/>
          <pc:sldMk cId="1900259583" sldId="261"/>
        </pc:sldMkLst>
        <pc:spChg chg="mod">
          <ac:chgData name="Nirmal Kumar" userId="58601f133634c1d1" providerId="LiveId" clId="{C6F09E5E-457B-4D98-AEB5-53A662CD2A43}" dt="2022-04-12T16:01:33.409" v="44" actId="207"/>
          <ac:spMkLst>
            <pc:docMk/>
            <pc:sldMk cId="1900259583" sldId="261"/>
            <ac:spMk id="2" creationId="{640B5EBE-BC58-4BE9-99B4-75345A07E197}"/>
          </ac:spMkLst>
        </pc:spChg>
        <pc:spChg chg="mod">
          <ac:chgData name="Nirmal Kumar" userId="58601f133634c1d1" providerId="LiveId" clId="{C6F09E5E-457B-4D98-AEB5-53A662CD2A43}" dt="2022-04-12T18:14:11.351" v="245" actId="1038"/>
          <ac:spMkLst>
            <pc:docMk/>
            <pc:sldMk cId="1900259583" sldId="261"/>
            <ac:spMk id="3" creationId="{5B9F8FC6-F588-4A36-A5A7-CC74DB141DF3}"/>
          </ac:spMkLst>
        </pc:spChg>
        <pc:spChg chg="mod">
          <ac:chgData name="Nirmal Kumar" userId="58601f133634c1d1" providerId="LiveId" clId="{C6F09E5E-457B-4D98-AEB5-53A662CD2A43}" dt="2022-04-12T18:13:43.293" v="215" actId="207"/>
          <ac:spMkLst>
            <pc:docMk/>
            <pc:sldMk cId="1900259583" sldId="261"/>
            <ac:spMk id="4" creationId="{4EB2C382-33AF-45D9-95CC-7E7CC7227298}"/>
          </ac:spMkLst>
        </pc:spChg>
        <pc:spChg chg="mod">
          <ac:chgData name="Nirmal Kumar" userId="58601f133634c1d1" providerId="LiveId" clId="{C6F09E5E-457B-4D98-AEB5-53A662CD2A43}" dt="2022-04-12T16:01:38.627" v="45" actId="207"/>
          <ac:spMkLst>
            <pc:docMk/>
            <pc:sldMk cId="1900259583" sldId="261"/>
            <ac:spMk id="5" creationId="{198F8A0F-7057-4249-83D4-F63AF89BCC31}"/>
          </ac:spMkLst>
        </pc:spChg>
        <pc:spChg chg="mod">
          <ac:chgData name="Nirmal Kumar" userId="58601f133634c1d1" providerId="LiveId" clId="{C6F09E5E-457B-4D98-AEB5-53A662CD2A43}" dt="2022-04-12T16:01:11.458" v="43" actId="207"/>
          <ac:spMkLst>
            <pc:docMk/>
            <pc:sldMk cId="1900259583" sldId="261"/>
            <ac:spMk id="6" creationId="{184B2F67-7F22-4BB7-AF78-3260D05555E5}"/>
          </ac:spMkLst>
        </pc:spChg>
        <pc:spChg chg="mod">
          <ac:chgData name="Nirmal Kumar" userId="58601f133634c1d1" providerId="LiveId" clId="{C6F09E5E-457B-4D98-AEB5-53A662CD2A43}" dt="2022-04-12T18:13:48.382" v="216" actId="207"/>
          <ac:spMkLst>
            <pc:docMk/>
            <pc:sldMk cId="1900259583" sldId="261"/>
            <ac:spMk id="10" creationId="{878B8BF2-2634-4183-AAD5-B521DE30C741}"/>
          </ac:spMkLst>
        </pc:spChg>
        <pc:picChg chg="add del mod ord">
          <ac:chgData name="Nirmal Kumar" userId="58601f133634c1d1" providerId="LiveId" clId="{C6F09E5E-457B-4D98-AEB5-53A662CD2A43}" dt="2022-04-12T15:56:46.749" v="38" actId="931"/>
          <ac:picMkLst>
            <pc:docMk/>
            <pc:sldMk cId="1900259583" sldId="261"/>
            <ac:picMk id="8" creationId="{E98A183F-429E-4668-8F96-161BD404ED38}"/>
          </ac:picMkLst>
        </pc:picChg>
        <pc:picChg chg="add mod ord">
          <ac:chgData name="Nirmal Kumar" userId="58601f133634c1d1" providerId="LiveId" clId="{C6F09E5E-457B-4D98-AEB5-53A662CD2A43}" dt="2022-04-12T16:02:24.062" v="51" actId="14100"/>
          <ac:picMkLst>
            <pc:docMk/>
            <pc:sldMk cId="1900259583" sldId="261"/>
            <ac:picMk id="11" creationId="{7F475E7A-FE1F-495C-9AB8-F53B46E6B540}"/>
          </ac:picMkLst>
        </pc:picChg>
      </pc:sldChg>
      <pc:sldChg chg="modSp add mod">
        <pc:chgData name="Nirmal Kumar" userId="58601f133634c1d1" providerId="LiveId" clId="{C6F09E5E-457B-4D98-AEB5-53A662CD2A43}" dt="2022-04-12T18:15:33.625" v="251" actId="122"/>
        <pc:sldMkLst>
          <pc:docMk/>
          <pc:sldMk cId="3339493393" sldId="262"/>
        </pc:sldMkLst>
        <pc:spChg chg="mod">
          <ac:chgData name="Nirmal Kumar" userId="58601f133634c1d1" providerId="LiveId" clId="{C6F09E5E-457B-4D98-AEB5-53A662CD2A43}" dt="2022-04-12T18:01:15.847" v="167" actId="20577"/>
          <ac:spMkLst>
            <pc:docMk/>
            <pc:sldMk cId="3339493393" sldId="262"/>
            <ac:spMk id="3" creationId="{D70478B2-6486-4EE5-B7BB-3B7500F1CF86}"/>
          </ac:spMkLst>
        </pc:spChg>
        <pc:spChg chg="mod">
          <ac:chgData name="Nirmal Kumar" userId="58601f133634c1d1" providerId="LiveId" clId="{C6F09E5E-457B-4D98-AEB5-53A662CD2A43}" dt="2022-04-12T18:15:33.625" v="251" actId="122"/>
          <ac:spMkLst>
            <pc:docMk/>
            <pc:sldMk cId="3339493393" sldId="262"/>
            <ac:spMk id="4" creationId="{F3DC1060-EE60-4846-A8CC-7642B949150F}"/>
          </ac:spMkLst>
        </pc:spChg>
      </pc:sldChg>
      <pc:sldChg chg="addSp delSp modSp add mod">
        <pc:chgData name="Nirmal Kumar" userId="58601f133634c1d1" providerId="LiveId" clId="{C6F09E5E-457B-4D98-AEB5-53A662CD2A43}" dt="2022-04-12T18:12:03.648" v="208" actId="2711"/>
        <pc:sldMkLst>
          <pc:docMk/>
          <pc:sldMk cId="3119162459" sldId="263"/>
        </pc:sldMkLst>
        <pc:spChg chg="mod">
          <ac:chgData name="Nirmal Kumar" userId="58601f133634c1d1" providerId="LiveId" clId="{C6F09E5E-457B-4D98-AEB5-53A662CD2A43}" dt="2022-04-12T18:12:03.648" v="208" actId="2711"/>
          <ac:spMkLst>
            <pc:docMk/>
            <pc:sldMk cId="3119162459" sldId="263"/>
            <ac:spMk id="5" creationId="{9A88A1BB-9109-468B-95B1-6C33E0C34983}"/>
          </ac:spMkLst>
        </pc:spChg>
        <pc:picChg chg="add mod ord modCrop">
          <ac:chgData name="Nirmal Kumar" userId="58601f133634c1d1" providerId="LiveId" clId="{C6F09E5E-457B-4D98-AEB5-53A662CD2A43}" dt="2022-04-12T18:10:26.025" v="200" actId="14100"/>
          <ac:picMkLst>
            <pc:docMk/>
            <pc:sldMk cId="3119162459" sldId="263"/>
            <ac:picMk id="3" creationId="{C5296571-9364-42DF-ABA5-FE64A5DCA4CD}"/>
          </ac:picMkLst>
        </pc:picChg>
        <pc:picChg chg="add del mod">
          <ac:chgData name="Nirmal Kumar" userId="58601f133634c1d1" providerId="LiveId" clId="{C6F09E5E-457B-4D98-AEB5-53A662CD2A43}" dt="2022-04-12T18:04:28.790" v="175"/>
          <ac:picMkLst>
            <pc:docMk/>
            <pc:sldMk cId="3119162459" sldId="263"/>
            <ac:picMk id="20" creationId="{C1923EC2-E236-4E80-ACE9-CE7274775751}"/>
          </ac:picMkLst>
        </pc:picChg>
        <pc:picChg chg="add del mod">
          <ac:chgData name="Nirmal Kumar" userId="58601f133634c1d1" providerId="LiveId" clId="{C6F09E5E-457B-4D98-AEB5-53A662CD2A43}" dt="2022-04-12T18:04:37.577" v="177" actId="478"/>
          <ac:picMkLst>
            <pc:docMk/>
            <pc:sldMk cId="3119162459" sldId="263"/>
            <ac:picMk id="21" creationId="{E9520133-212C-475E-B524-6DE07AF99CDE}"/>
          </ac:picMkLst>
        </pc:picChg>
      </pc:sldChg>
      <pc:sldChg chg="modSp add mod">
        <pc:chgData name="Nirmal Kumar" userId="58601f133634c1d1" providerId="LiveId" clId="{C6F09E5E-457B-4D98-AEB5-53A662CD2A43}" dt="2022-04-12T18:16:25.243" v="262" actId="122"/>
        <pc:sldMkLst>
          <pc:docMk/>
          <pc:sldMk cId="2875697446" sldId="264"/>
        </pc:sldMkLst>
        <pc:spChg chg="mod">
          <ac:chgData name="Nirmal Kumar" userId="58601f133634c1d1" providerId="LiveId" clId="{C6F09E5E-457B-4D98-AEB5-53A662CD2A43}" dt="2022-04-12T18:16:25.243" v="262" actId="122"/>
          <ac:spMkLst>
            <pc:docMk/>
            <pc:sldMk cId="2875697446" sldId="264"/>
            <ac:spMk id="2" creationId="{CD1FA55C-D575-45C2-AFB0-1FE84B7EFA8B}"/>
          </ac:spMkLst>
        </pc:spChg>
        <pc:spChg chg="mod">
          <ac:chgData name="Nirmal Kumar" userId="58601f133634c1d1" providerId="LiveId" clId="{C6F09E5E-457B-4D98-AEB5-53A662CD2A43}" dt="2022-04-12T15:03:53.050" v="19" actId="123"/>
          <ac:spMkLst>
            <pc:docMk/>
            <pc:sldMk cId="2875697446" sldId="264"/>
            <ac:spMk id="3" creationId="{ED343FEE-62E9-4D8D-8CC8-ED01D14168E3}"/>
          </ac:spMkLst>
        </pc:spChg>
      </pc:sldChg>
      <pc:sldChg chg="addSp modSp add mod">
        <pc:chgData name="Nirmal Kumar" userId="58601f133634c1d1" providerId="LiveId" clId="{C6F09E5E-457B-4D98-AEB5-53A662CD2A43}" dt="2022-04-12T18:15:00.116" v="247" actId="207"/>
        <pc:sldMkLst>
          <pc:docMk/>
          <pc:sldMk cId="3287722973" sldId="265"/>
        </pc:sldMkLst>
        <pc:spChg chg="mod">
          <ac:chgData name="Nirmal Kumar" userId="58601f133634c1d1" providerId="LiveId" clId="{C6F09E5E-457B-4D98-AEB5-53A662CD2A43}" dt="2022-04-12T18:14:46.061" v="246" actId="207"/>
          <ac:spMkLst>
            <pc:docMk/>
            <pc:sldMk cId="3287722973" sldId="265"/>
            <ac:spMk id="3" creationId="{B3D4F34A-2F71-44B5-BF95-901FB21574C5}"/>
          </ac:spMkLst>
        </pc:spChg>
        <pc:spChg chg="mod">
          <ac:chgData name="Nirmal Kumar" userId="58601f133634c1d1" providerId="LiveId" clId="{C6F09E5E-457B-4D98-AEB5-53A662CD2A43}" dt="2022-04-12T18:15:00.116" v="247" actId="207"/>
          <ac:spMkLst>
            <pc:docMk/>
            <pc:sldMk cId="3287722973" sldId="265"/>
            <ac:spMk id="4" creationId="{E16F864E-262D-472A-ADC1-B2907618F593}"/>
          </ac:spMkLst>
        </pc:spChg>
        <pc:picChg chg="add mod ord">
          <ac:chgData name="Nirmal Kumar" userId="58601f133634c1d1" providerId="LiveId" clId="{C6F09E5E-457B-4D98-AEB5-53A662CD2A43}" dt="2022-04-12T16:03:27.057" v="55" actId="167"/>
          <ac:picMkLst>
            <pc:docMk/>
            <pc:sldMk cId="3287722973" sldId="265"/>
            <ac:picMk id="5" creationId="{3E9EF3F6-1A2A-44CC-B8A7-A64025F22F67}"/>
          </ac:picMkLst>
        </pc:picChg>
      </pc:sldChg>
      <pc:sldChg chg="modSp add mod">
        <pc:chgData name="Nirmal Kumar" userId="58601f133634c1d1" providerId="LiveId" clId="{C6F09E5E-457B-4D98-AEB5-53A662CD2A43}" dt="2022-04-12T15:04:05.033" v="20" actId="123"/>
        <pc:sldMkLst>
          <pc:docMk/>
          <pc:sldMk cId="3632175818" sldId="266"/>
        </pc:sldMkLst>
        <pc:spChg chg="mod">
          <ac:chgData name="Nirmal Kumar" userId="58601f133634c1d1" providerId="LiveId" clId="{C6F09E5E-457B-4D98-AEB5-53A662CD2A43}" dt="2022-04-12T15:04:05.033" v="20" actId="123"/>
          <ac:spMkLst>
            <pc:docMk/>
            <pc:sldMk cId="3632175818" sldId="266"/>
            <ac:spMk id="2" creationId="{C9ED3780-1BD6-4436-A058-2CD60D04B2E4}"/>
          </ac:spMkLst>
        </pc:spChg>
        <pc:spChg chg="mod">
          <ac:chgData name="Nirmal Kumar" userId="58601f133634c1d1" providerId="LiveId" clId="{C6F09E5E-457B-4D98-AEB5-53A662CD2A43}" dt="2022-04-12T15:04:05.033" v="20" actId="123"/>
          <ac:spMkLst>
            <pc:docMk/>
            <pc:sldMk cId="3632175818" sldId="266"/>
            <ac:spMk id="3" creationId="{F5F22197-DC36-4FB2-9DA9-D3A91B75B739}"/>
          </ac:spMkLst>
        </pc:spChg>
      </pc:sldChg>
      <pc:sldChg chg="add">
        <pc:chgData name="Nirmal Kumar" userId="58601f133634c1d1" providerId="LiveId" clId="{C6F09E5E-457B-4D98-AEB5-53A662CD2A43}" dt="2022-04-12T14:59:14.017" v="2"/>
        <pc:sldMkLst>
          <pc:docMk/>
          <pc:sldMk cId="3109234844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4/12/2022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4/12/2022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70FD8-BBC7-451B-8385-4AC3A113950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12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58346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687372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879698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76892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697758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8964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40544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00516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2488368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77857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010006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04916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15128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4880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C980-E5FA-49C7-9F80-AFDF18F4D1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885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082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59226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7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650" r:id="rId18"/>
    <p:sldLayoutId id="2147483651" r:id="rId19"/>
    <p:sldLayoutId id="2147483652" r:id="rId20"/>
    <p:sldLayoutId id="2147483653" r:id="rId21"/>
    <p:sldLayoutId id="2147483654" r:id="rId22"/>
    <p:sldLayoutId id="2147483655" r:id="rId23"/>
    <p:sldLayoutId id="2147483656" r:id="rId24"/>
    <p:sldLayoutId id="2147483657" r:id="rId25"/>
    <p:sldLayoutId id="2147483658" r:id="rId26"/>
    <p:sldLayoutId id="2147483659" r:id="rId27"/>
    <p:sldLayoutId id="2147483661" r:id="rId28"/>
    <p:sldLayoutId id="2147483662" r:id="rId29"/>
    <p:sldLayoutId id="2147483663" r:id="rId30"/>
    <p:sldLayoutId id="2147483664" r:id="rId31"/>
    <p:sldLayoutId id="2147483665" r:id="rId32"/>
    <p:sldLayoutId id="2147483666" r:id="rId33"/>
    <p:sldLayoutId id="2147483667" r:id="rId34"/>
    <p:sldLayoutId id="2147483668" r:id="rId35"/>
    <p:sldLayoutId id="2147483669" r:id="rId36"/>
    <p:sldLayoutId id="2147483670" r:id="rId3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bookauthority.org/author/Arun-Kumar" TargetMode="External"/><Relationship Id="rId3" Type="http://schemas.openxmlformats.org/officeDocument/2006/relationships/hyperlink" Target="https://www.amazon.com/Machine-Learning-Dummies-John-Mueller/dp/1119245516/" TargetMode="External"/><Relationship Id="rId7" Type="http://schemas.openxmlformats.org/officeDocument/2006/relationships/hyperlink" Target="https://bookauthority.org/author/Mr.-Tony-V-Robinson" TargetMode="External"/><Relationship Id="rId2" Type="http://schemas.openxmlformats.org/officeDocument/2006/relationships/hyperlink" Target="https://www.amazon.com/Artificial-Intelligence-Approach-ARTIFICIAL-INTELLIGENCE/dp/B008NYIYZS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Artificial-Intelligence-Humans-Fundamental-Algorithms/dp/1493682229" TargetMode="External"/><Relationship Id="rId5" Type="http://schemas.openxmlformats.org/officeDocument/2006/relationships/hyperlink" Target="https://www.amazon.com/Hundred-Page-Machine-Learning-Book/dp/199957950X" TargetMode="External"/><Relationship Id="rId4" Type="http://schemas.openxmlformats.org/officeDocument/2006/relationships/hyperlink" Target="https://www.amazon.com/Machine-Learning-Press-Essential-Knowledge/dp/0262529513" TargetMode="External"/><Relationship Id="rId9" Type="http://schemas.openxmlformats.org/officeDocument/2006/relationships/hyperlink" Target="data:image/svg+xml,%3Csvg%20xmlns=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/>
        </p:blipFill>
        <p:spPr/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038" y="1826273"/>
            <a:ext cx="5869021" cy="2437614"/>
          </a:xfrm>
          <a:solidFill>
            <a:srgbClr val="002060">
              <a:alpha val="80000"/>
            </a:srgbClr>
          </a:solidFill>
        </p:spPr>
        <p:txBody>
          <a:bodyPr/>
          <a:lstStyle/>
          <a:p>
            <a:pPr algn="ctr"/>
            <a:r>
              <a:rPr lang="en-US" sz="4000" dirty="0"/>
              <a:t>Mini Project On </a:t>
            </a:r>
            <a:br>
              <a:rPr lang="en-US" sz="4000" dirty="0"/>
            </a:br>
            <a:r>
              <a:rPr lang="en-US" sz="4000" dirty="0"/>
              <a:t>Virtual Mouse Using Python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EF3F6-1A2A-44CC-B8A7-A64025F22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D4F34A-2F71-44B5-BF95-901FB21574C5}"/>
              </a:ext>
            </a:extLst>
          </p:cNvPr>
          <p:cNvSpPr txBox="1"/>
          <p:nvPr/>
        </p:nvSpPr>
        <p:spPr>
          <a:xfrm>
            <a:off x="829638" y="583420"/>
            <a:ext cx="51861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:</a:t>
            </a:r>
            <a:endParaRPr lang="en-IN" sz="4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6F864E-262D-472A-ADC1-B2907618F593}"/>
              </a:ext>
            </a:extLst>
          </p:cNvPr>
          <p:cNvSpPr txBox="1"/>
          <p:nvPr/>
        </p:nvSpPr>
        <p:spPr>
          <a:xfrm>
            <a:off x="1454649" y="2828835"/>
            <a:ext cx="9282701" cy="1200329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Virtual Mouse </a:t>
            </a:r>
            <a:r>
              <a:rPr 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is an idea of implementing an adaptable, multi- functional navigation/interaction tool that overcomes physical barriers.</a:t>
            </a:r>
          </a:p>
        </p:txBody>
      </p:sp>
    </p:spTree>
    <p:extLst>
      <p:ext uri="{BB962C8B-B14F-4D97-AF65-F5344CB8AC3E}">
        <p14:creationId xmlns:p14="http://schemas.microsoft.com/office/powerpoint/2010/main" val="3287722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22197-DC36-4FB2-9DA9-D3A91B75B739}"/>
              </a:ext>
            </a:extLst>
          </p:cNvPr>
          <p:cNvSpPr txBox="1"/>
          <p:nvPr/>
        </p:nvSpPr>
        <p:spPr>
          <a:xfrm>
            <a:off x="387848" y="133832"/>
            <a:ext cx="53554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lang="en-IN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D3780-1BD6-4436-A058-2CD60D04B2E4}"/>
              </a:ext>
            </a:extLst>
          </p:cNvPr>
          <p:cNvSpPr txBox="1"/>
          <p:nvPr/>
        </p:nvSpPr>
        <p:spPr>
          <a:xfrm>
            <a:off x="434939" y="1443841"/>
            <a:ext cx="1132212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i="0" strike="noStrike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Artificial Intelligence – A Modern Approach (3rd Edition)</a:t>
            </a:r>
            <a:r>
              <a:rPr lang="en-US" sz="2800" strike="noStrike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800" b="0" i="0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– </a:t>
            </a:r>
            <a:r>
              <a:rPr lang="en-US" sz="2800" b="0" i="1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By Stuart Russell &amp; Peter Norvig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i="0" strike="noStrike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 Learning for Dummies</a:t>
            </a:r>
            <a:r>
              <a:rPr lang="en-US" sz="2800" strike="noStrike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800" b="0" i="0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– </a:t>
            </a:r>
            <a:r>
              <a:rPr lang="en-US" sz="2800" b="0" i="1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By John Paul Mueller and Luca </a:t>
            </a:r>
            <a:r>
              <a:rPr lang="en-US" sz="2800" b="0" i="1" dirty="0" err="1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Massaron</a:t>
            </a:r>
            <a:endParaRPr lang="en-US" sz="2800" b="0" i="1" dirty="0">
              <a:effectLst/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i="0" strike="noStrike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 Learning: The New AI</a:t>
            </a:r>
            <a:r>
              <a:rPr lang="en-US" sz="2800" strike="noStrike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800" b="0" i="0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– </a:t>
            </a:r>
            <a:r>
              <a:rPr lang="en-US" sz="2800" b="0" i="1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By </a:t>
            </a:r>
            <a:r>
              <a:rPr lang="en-US" sz="2800" b="0" i="1" dirty="0" err="1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Ethem</a:t>
            </a:r>
            <a:r>
              <a:rPr lang="en-US" sz="2800" b="0" i="1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800" b="0" i="1" dirty="0" err="1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Alpaydin</a:t>
            </a:r>
            <a:endParaRPr lang="en-US" sz="2800" b="0" i="1" dirty="0">
              <a:effectLst/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i="0" strike="noStrike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Hundred-Page Machine Learning Book</a:t>
            </a:r>
            <a:r>
              <a:rPr lang="en-US" sz="2800" strike="noStrike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800" b="0" i="0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– </a:t>
            </a:r>
            <a:r>
              <a:rPr lang="en-US" sz="2800" b="0" i="1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By Andriy </a:t>
            </a:r>
            <a:r>
              <a:rPr lang="en-US" sz="2800" b="0" i="1" dirty="0" err="1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Burkov</a:t>
            </a:r>
            <a:endParaRPr lang="en-US" sz="2800" b="0" i="1" dirty="0">
              <a:effectLst/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i="0" strike="noStrike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Artificial Intelligence for Humans</a:t>
            </a:r>
            <a:r>
              <a:rPr lang="en-US" sz="2800" strike="noStrike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800" b="0" i="1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– By Jeff Heaton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Building Virtual Machine Labs A Hands-On Guide - </a:t>
            </a:r>
            <a:r>
              <a:rPr lang="en-US" sz="2800" b="0" i="0" strike="noStrike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Mr. Tony V Robinson</a:t>
            </a:r>
            <a:endParaRPr lang="en-US" sz="2800" b="0" i="0" strike="noStrike" dirty="0">
              <a:effectLst/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Oracle VirtualBox Administration A beginners guide to virtualization! - </a:t>
            </a:r>
            <a:r>
              <a:rPr lang="en-US" sz="2800" b="0" i="0" u="none" strike="noStrike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Arun Kumar</a:t>
            </a:r>
            <a:endParaRPr lang="en-US" sz="2800" b="0" i="0" dirty="0">
              <a:effectLst/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algn="just"/>
            <a:br>
              <a:rPr lang="en-US" sz="2800" strike="noStrike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sz="2800" b="0" i="0" dirty="0">
              <a:effectLst/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175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5540C0-B42A-4EC5-834B-86313BBFC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Placeholder 13" descr="A woman with VR goggles on her face&#10;">
            <a:extLst>
              <a:ext uri="{FF2B5EF4-FFF2-40B4-BE49-F238E27FC236}">
                <a16:creationId xmlns:a16="http://schemas.microsoft.com/office/drawing/2014/main" id="{76621D2B-83EA-4CE6-8325-6526DF8D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  <a:prstGeom prst="rect">
            <a:avLst/>
          </a:prstGeom>
        </p:spPr>
      </p:pic>
      <p:sp>
        <p:nvSpPr>
          <p:cNvPr id="6" name="Title 14">
            <a:extLst>
              <a:ext uri="{FF2B5EF4-FFF2-40B4-BE49-F238E27FC236}">
                <a16:creationId xmlns:a16="http://schemas.microsoft.com/office/drawing/2014/main" id="{657BBA5B-6673-434E-82E8-39BB4B4A3C4B}"/>
              </a:ext>
            </a:extLst>
          </p:cNvPr>
          <p:cNvSpPr txBox="1">
            <a:spLocks/>
          </p:cNvSpPr>
          <p:nvPr/>
        </p:nvSpPr>
        <p:spPr>
          <a:xfrm>
            <a:off x="6501008" y="1728566"/>
            <a:ext cx="5336088" cy="2542810"/>
          </a:xfrm>
          <a:prstGeom prst="rect">
            <a:avLst/>
          </a:prstGeom>
        </p:spPr>
        <p:txBody>
          <a:bodyPr>
            <a:scene3d>
              <a:camera prst="perspectiveRelaxedModerately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PMingLiU-ExtB" panose="02020500000000000000" pitchFamily="18" charset="-120"/>
                <a:ea typeface="PMingLiU-ExtB" panose="02020500000000000000" pitchFamily="18" charset="-120"/>
              </a:rPr>
              <a:t>Thank you</a:t>
            </a:r>
            <a:b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PMingLiU-ExtB" panose="02020500000000000000" pitchFamily="18" charset="-120"/>
                <a:ea typeface="PMingLiU-ExtB" panose="02020500000000000000" pitchFamily="18" charset="-120"/>
              </a:rPr>
            </a:br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PMingLiU-ExtB" panose="02020500000000000000" pitchFamily="18" charset="-120"/>
                <a:ea typeface="PMingLiU-ExtB" panose="02020500000000000000" pitchFamily="18" charset="-120"/>
              </a:rPr>
              <a:t>For</a:t>
            </a:r>
            <a:b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PMingLiU-ExtB" panose="02020500000000000000" pitchFamily="18" charset="-120"/>
                <a:ea typeface="PMingLiU-ExtB" panose="02020500000000000000" pitchFamily="18" charset="-120"/>
              </a:rPr>
            </a:br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PMingLiU-ExtB" panose="02020500000000000000" pitchFamily="18" charset="-120"/>
                <a:ea typeface="PMingLiU-ExtB" panose="02020500000000000000" pitchFamily="18" charset="-120"/>
              </a:rPr>
              <a:t>Giving Me This Opportunity</a:t>
            </a:r>
          </a:p>
        </p:txBody>
      </p:sp>
    </p:spTree>
    <p:extLst>
      <p:ext uri="{BB962C8B-B14F-4D97-AF65-F5344CB8AC3E}">
        <p14:creationId xmlns:p14="http://schemas.microsoft.com/office/powerpoint/2010/main" val="310923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C63582-434E-4120-ACD2-A88D7424C8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0" r="75139" b="16012"/>
          <a:stretch/>
        </p:blipFill>
        <p:spPr>
          <a:xfrm>
            <a:off x="-51371" y="-358"/>
            <a:ext cx="2219218" cy="2035145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078577-DEEB-4DAF-84A2-31896B2B4C85}"/>
              </a:ext>
            </a:extLst>
          </p:cNvPr>
          <p:cNvSpPr txBox="1"/>
          <p:nvPr/>
        </p:nvSpPr>
        <p:spPr>
          <a:xfrm>
            <a:off x="3018030" y="185203"/>
            <a:ext cx="8489024" cy="5847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2021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PANIMALAR INSTITUTE OF TECHNOLOGY</a:t>
            </a: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4519D5-1E22-47AB-BEA9-9A8BD6FA13AC}"/>
              </a:ext>
            </a:extLst>
          </p:cNvPr>
          <p:cNvSpPr txBox="1"/>
          <p:nvPr/>
        </p:nvSpPr>
        <p:spPr>
          <a:xfrm>
            <a:off x="4260134" y="595237"/>
            <a:ext cx="6818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Jaisakthi</a:t>
            </a:r>
            <a:r>
              <a:rPr lang="en-US" sz="2800" dirty="0"/>
              <a:t> Educational Trust</a:t>
            </a:r>
            <a:endParaRPr lang="en-IN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CACDCD-B6C5-4BFF-AFB8-9D39EBD5B16A}"/>
              </a:ext>
            </a:extLst>
          </p:cNvPr>
          <p:cNvSpPr txBox="1"/>
          <p:nvPr/>
        </p:nvSpPr>
        <p:spPr>
          <a:xfrm rot="10800000" flipH="1" flipV="1">
            <a:off x="4595777" y="970806"/>
            <a:ext cx="567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 Christian Minority Institution)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6F5A92-DABE-4ACA-AA6F-33D61EAF349B}"/>
              </a:ext>
            </a:extLst>
          </p:cNvPr>
          <p:cNvSpPr txBox="1"/>
          <p:nvPr/>
        </p:nvSpPr>
        <p:spPr>
          <a:xfrm>
            <a:off x="3393906" y="1237163"/>
            <a:ext cx="8407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391, Bangalore Trunk Road, Varadharajapuram, Poonamallee, Chennai, Tamil Nadu 600123.</a:t>
            </a:r>
            <a:endParaRPr lang="en-IN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BEA843-0326-4E99-A8FB-2F6903F13F4C}"/>
              </a:ext>
            </a:extLst>
          </p:cNvPr>
          <p:cNvCxnSpPr>
            <a:cxnSpLocks/>
          </p:cNvCxnSpPr>
          <p:nvPr/>
        </p:nvCxnSpPr>
        <p:spPr>
          <a:xfrm>
            <a:off x="1058238" y="2134462"/>
            <a:ext cx="10274158" cy="0"/>
          </a:xfrm>
          <a:prstGeom prst="line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8AEA56-4975-43A2-8C97-240B2B49894C}"/>
              </a:ext>
            </a:extLst>
          </p:cNvPr>
          <p:cNvSpPr txBox="1"/>
          <p:nvPr/>
        </p:nvSpPr>
        <p:spPr>
          <a:xfrm>
            <a:off x="1176391" y="2070697"/>
            <a:ext cx="10037851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/>
            <a:r>
              <a:rPr lang="en-SG" sz="3600" dirty="0">
                <a:latin typeface="Times New Roman" pitchFamily="18" charset="0"/>
                <a:cs typeface="Times New Roman" pitchFamily="18" charset="0"/>
              </a:rPr>
              <a:t>Department of Computer Science and Engineering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1253BF-25EB-4E05-9647-1D41209EC4BC}"/>
              </a:ext>
            </a:extLst>
          </p:cNvPr>
          <p:cNvSpPr txBox="1"/>
          <p:nvPr/>
        </p:nvSpPr>
        <p:spPr>
          <a:xfrm flipH="1">
            <a:off x="3966980" y="2762786"/>
            <a:ext cx="411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Mini Project on</a:t>
            </a:r>
            <a:endParaRPr lang="en-IN" sz="3600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8F43A6-FD3D-4771-92BA-62E95CE9B4F4}"/>
              </a:ext>
            </a:extLst>
          </p:cNvPr>
          <p:cNvSpPr txBox="1"/>
          <p:nvPr/>
        </p:nvSpPr>
        <p:spPr>
          <a:xfrm>
            <a:off x="3030879" y="3390754"/>
            <a:ext cx="6976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ahnschrift SemiBold Condensed" panose="020B0502040204020203" pitchFamily="34" charset="0"/>
              </a:rPr>
              <a:t>VIRTUAL MOUSE USING PYTHON</a:t>
            </a:r>
            <a:endParaRPr lang="en-IN" sz="4800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01EAFC-B8D9-4ECF-98C7-00CE54CB03C2}"/>
              </a:ext>
            </a:extLst>
          </p:cNvPr>
          <p:cNvSpPr txBox="1"/>
          <p:nvPr/>
        </p:nvSpPr>
        <p:spPr>
          <a:xfrm flipH="1">
            <a:off x="286391" y="4461928"/>
            <a:ext cx="6976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Project Guide:</a:t>
            </a:r>
            <a:endParaRPr lang="en-IN" sz="2800" i="1" dirty="0">
              <a:solidFill>
                <a:srgbClr val="00206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D8DD3-F488-4D4C-B034-8E1CCA4674E0}"/>
              </a:ext>
            </a:extLst>
          </p:cNvPr>
          <p:cNvSpPr txBox="1"/>
          <p:nvPr/>
        </p:nvSpPr>
        <p:spPr>
          <a:xfrm flipH="1">
            <a:off x="6477348" y="4472202"/>
            <a:ext cx="3473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B8C833-AE88-4F48-9B00-540CA0741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344" y="2728790"/>
            <a:ext cx="3386079" cy="214885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0BF91ED-DC13-4391-AEBB-C17944B8A948}"/>
              </a:ext>
            </a:extLst>
          </p:cNvPr>
          <p:cNvCxnSpPr>
            <a:cxnSpLocks/>
          </p:cNvCxnSpPr>
          <p:nvPr/>
        </p:nvCxnSpPr>
        <p:spPr>
          <a:xfrm>
            <a:off x="4520627" y="4589976"/>
            <a:ext cx="0" cy="203172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37B3D23-139A-4675-B887-B8A00938C42B}"/>
              </a:ext>
            </a:extLst>
          </p:cNvPr>
          <p:cNvSpPr txBox="1"/>
          <p:nvPr/>
        </p:nvSpPr>
        <p:spPr>
          <a:xfrm>
            <a:off x="4520627" y="5128984"/>
            <a:ext cx="2147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Nirmal Kumar K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2019PITCS233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211519104097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4D4C91-1DF2-419B-B2DD-131EB33C9D42}"/>
              </a:ext>
            </a:extLst>
          </p:cNvPr>
          <p:cNvSpPr txBox="1"/>
          <p:nvPr/>
        </p:nvSpPr>
        <p:spPr>
          <a:xfrm>
            <a:off x="4566739" y="5123392"/>
            <a:ext cx="63340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Prabhakaran K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2019PITCS241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211519104115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D261AE-DB88-49B8-81BE-753D855F3C33}"/>
              </a:ext>
            </a:extLst>
          </p:cNvPr>
          <p:cNvSpPr txBox="1"/>
          <p:nvPr/>
        </p:nvSpPr>
        <p:spPr>
          <a:xfrm flipH="1">
            <a:off x="8513939" y="5128099"/>
            <a:ext cx="390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Gudluru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Lakshmi Narayana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2019PITCS198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211519104048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97B134-E3B1-46B1-B5E5-990A8CB0B3AF}"/>
              </a:ext>
            </a:extLst>
          </p:cNvPr>
          <p:cNvSpPr txBox="1"/>
          <p:nvPr/>
        </p:nvSpPr>
        <p:spPr>
          <a:xfrm flipH="1">
            <a:off x="195720" y="5112638"/>
            <a:ext cx="4957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Mrs. A.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Jerrin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Simla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, M.E. ,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Ph.D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Associate Professor,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Computer Science of Engineering.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29F9DC-BE1A-4B1B-821B-ACC7310ED95E}"/>
              </a:ext>
            </a:extLst>
          </p:cNvPr>
          <p:cNvSpPr txBox="1"/>
          <p:nvPr/>
        </p:nvSpPr>
        <p:spPr>
          <a:xfrm flipH="1">
            <a:off x="7876897" y="4037085"/>
            <a:ext cx="221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Batch-1</a:t>
            </a:r>
            <a:endParaRPr lang="en-IN" sz="2800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922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F9E254-3676-487C-96BA-0C759AE6A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6E8893-2BF2-43B5-9054-56314E6F4865}"/>
              </a:ext>
            </a:extLst>
          </p:cNvPr>
          <p:cNvSpPr txBox="1"/>
          <p:nvPr/>
        </p:nvSpPr>
        <p:spPr>
          <a:xfrm>
            <a:off x="696075" y="277670"/>
            <a:ext cx="4212809" cy="830997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IN" sz="4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E6595B-83B0-46BA-BD89-4491E4CE3139}"/>
              </a:ext>
            </a:extLst>
          </p:cNvPr>
          <p:cNvSpPr txBox="1"/>
          <p:nvPr/>
        </p:nvSpPr>
        <p:spPr>
          <a:xfrm flipH="1">
            <a:off x="741793" y="1555434"/>
            <a:ext cx="1129236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FF0000"/>
                </a:solidFill>
                <a:latin typeface="Segoe UI Variable Display Semib" pitchFamily="2" charset="0"/>
              </a:rPr>
              <a:t> There is no other more popular navigation/interaction device than the mouse.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FF0000"/>
                </a:solidFill>
                <a:latin typeface="Segoe UI Variable Display Semib" pitchFamily="2" charset="0"/>
              </a:rPr>
              <a:t> Overcoming the restrictions a corporeal device has would enrich the experience of interaction.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FF0000"/>
              </a:solidFill>
              <a:latin typeface="Segoe UI Variable Display Semib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FF0000"/>
              </a:solidFill>
              <a:latin typeface="Segoe UI Variable Display Semib" pitchFamily="2" charset="0"/>
            </a:endParaRPr>
          </a:p>
          <a:p>
            <a:pPr algn="just"/>
            <a:endParaRPr lang="en-US" sz="2800" dirty="0">
              <a:solidFill>
                <a:srgbClr val="FF0000"/>
              </a:solidFill>
              <a:latin typeface="Segoe UI Variable Display Semib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FF0000"/>
              </a:solidFill>
              <a:latin typeface="Segoe UI Variable Display Semib" pitchFamily="2" charset="0"/>
            </a:endParaRPr>
          </a:p>
          <a:p>
            <a:pPr algn="just"/>
            <a:endParaRPr lang="en-US" sz="2800" dirty="0">
              <a:solidFill>
                <a:srgbClr val="FF0000"/>
              </a:solidFill>
              <a:latin typeface="Segoe UI Variable Display Semib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FF0000"/>
                </a:solidFill>
                <a:latin typeface="Segoe UI Variable Display Semib" pitchFamily="2" charset="0"/>
              </a:rPr>
              <a:t> Keeping this in mind, we present an idea of implementing a virtual mouse system as an alternative.</a:t>
            </a:r>
            <a:endParaRPr lang="en-IN" sz="2800" dirty="0">
              <a:solidFill>
                <a:srgbClr val="FF0000"/>
              </a:solidFill>
              <a:latin typeface="Segoe UI Variable Display Semib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8526A-E44B-4F68-AC1C-CAF5525FB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437" y="3006138"/>
            <a:ext cx="2363056" cy="236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8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AB0CA0-4D3C-438F-8F88-7E320794820A}"/>
              </a:ext>
            </a:extLst>
          </p:cNvPr>
          <p:cNvSpPr txBox="1"/>
          <p:nvPr/>
        </p:nvSpPr>
        <p:spPr>
          <a:xfrm>
            <a:off x="873303" y="492890"/>
            <a:ext cx="6431622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44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Abstract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72EB7-F78C-4496-BBEF-DF780563434E}"/>
              </a:ext>
            </a:extLst>
          </p:cNvPr>
          <p:cNvSpPr txBox="1"/>
          <p:nvPr/>
        </p:nvSpPr>
        <p:spPr>
          <a:xfrm>
            <a:off x="1027416" y="1643864"/>
            <a:ext cx="10315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STIXGeneral-Regular"/>
              </a:rPr>
              <a:t>The mouse is one of the wonderful inventions of Human-Computer Interaction (HCI)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DE63E-D40C-4B2A-9000-5B61D2BABA79}"/>
              </a:ext>
            </a:extLst>
          </p:cNvPr>
          <p:cNvSpPr txBox="1"/>
          <p:nvPr/>
        </p:nvSpPr>
        <p:spPr>
          <a:xfrm>
            <a:off x="938373" y="4859854"/>
            <a:ext cx="10315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STIXGeneral-Regular"/>
              </a:rPr>
              <a:t>Currently, wireless mouse or a Bluetooth mouse still uses devices and is not free of devices completely since it uses a battery for power and a dongle to connect it to the PC.</a:t>
            </a: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4A668-0733-4E8A-AE42-083463781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680" y="2508675"/>
            <a:ext cx="2644639" cy="2317365"/>
          </a:xfrm>
          <a:prstGeom prst="rect">
            <a:avLst/>
          </a:prstGeom>
        </p:spPr>
      </p:pic>
      <p:pic>
        <p:nvPicPr>
          <p:cNvPr id="8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74F8B4D6-95C3-41FE-ADAB-0BAB1FEBD9F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FB17DB-9B4C-4703-88EA-93DFB0070502}"/>
              </a:ext>
            </a:extLst>
          </p:cNvPr>
          <p:cNvSpPr txBox="1"/>
          <p:nvPr/>
        </p:nvSpPr>
        <p:spPr>
          <a:xfrm>
            <a:off x="526793" y="319635"/>
            <a:ext cx="2543666" cy="76944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b="1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Abstract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5D4E6-2AE9-49D2-A3D9-1D018803A51E}"/>
              </a:ext>
            </a:extLst>
          </p:cNvPr>
          <p:cNvSpPr txBox="1"/>
          <p:nvPr/>
        </p:nvSpPr>
        <p:spPr>
          <a:xfrm>
            <a:off x="680906" y="1470609"/>
            <a:ext cx="10315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STIXGeneral-Regular"/>
              </a:rPr>
              <a:t>The mouse is one of the wonderful inventions of Human-Computer Interaction (HCI) technology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7776F-DF23-4CDB-812D-5FCC3CD44AE3}"/>
              </a:ext>
            </a:extLst>
          </p:cNvPr>
          <p:cNvSpPr txBox="1"/>
          <p:nvPr/>
        </p:nvSpPr>
        <p:spPr>
          <a:xfrm>
            <a:off x="591863" y="4686599"/>
            <a:ext cx="10315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STIXGeneral-Regular"/>
              </a:rPr>
              <a:t>Currently, wireless mouse or a Bluetooth mouse still uses devices and is not free of devices completely since it uses a battery for power and a dongle to connect it to the PC.</a:t>
            </a: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069C04-9CAF-4AEB-BBF8-49C7C961D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607" y="2471384"/>
            <a:ext cx="2260783" cy="218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24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8BA98E-8544-45B8-96D1-AE3B483ABBA9}"/>
              </a:ext>
            </a:extLst>
          </p:cNvPr>
          <p:cNvSpPr txBox="1"/>
          <p:nvPr/>
        </p:nvSpPr>
        <p:spPr>
          <a:xfrm>
            <a:off x="607609" y="462150"/>
            <a:ext cx="4002892" cy="7694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/>
              <a:t>Objective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6D62E-9BFE-4A8F-A588-018CFA27C3A5}"/>
              </a:ext>
            </a:extLst>
          </p:cNvPr>
          <p:cNvSpPr txBox="1"/>
          <p:nvPr/>
        </p:nvSpPr>
        <p:spPr>
          <a:xfrm>
            <a:off x="607609" y="2229489"/>
            <a:ext cx="11238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202124"/>
                </a:solidFill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The main objective of the AI virtual mouse system is to control the mouse cursor functions by using the hand gestures instead of using a physical mouse</a:t>
            </a:r>
            <a:endParaRPr lang="en-IN" sz="2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6862E-ED08-4B8A-A4C8-E62401598901}"/>
              </a:ext>
            </a:extLst>
          </p:cNvPr>
          <p:cNvSpPr txBox="1"/>
          <p:nvPr/>
        </p:nvSpPr>
        <p:spPr>
          <a:xfrm>
            <a:off x="758575" y="4058384"/>
            <a:ext cx="1067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4D5156"/>
                </a:solidFill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The goal is to manage computers and other devices with gestures rather</a:t>
            </a:r>
            <a:endParaRPr lang="en-IN" sz="2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96146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475E7A-FE1F-495C-9AB8-F53B46E6B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404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9F8FC6-F588-4A36-A5A7-CC74DB141DF3}"/>
              </a:ext>
            </a:extLst>
          </p:cNvPr>
          <p:cNvSpPr txBox="1"/>
          <p:nvPr/>
        </p:nvSpPr>
        <p:spPr>
          <a:xfrm>
            <a:off x="1887937" y="164052"/>
            <a:ext cx="8536224" cy="7694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4400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</a:t>
            </a:r>
            <a:r>
              <a:rPr lang="en-US" sz="44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Software Required</a:t>
            </a:r>
            <a:endParaRPr lang="en-IN" sz="4400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B2F67-7F22-4BB7-AF78-3260D05555E5}"/>
              </a:ext>
            </a:extLst>
          </p:cNvPr>
          <p:cNvSpPr txBox="1"/>
          <p:nvPr/>
        </p:nvSpPr>
        <p:spPr>
          <a:xfrm>
            <a:off x="1600200" y="2137293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0B5EBE-BC58-4BE9-99B4-75345A07E197}"/>
              </a:ext>
            </a:extLst>
          </p:cNvPr>
          <p:cNvSpPr txBox="1"/>
          <p:nvPr/>
        </p:nvSpPr>
        <p:spPr>
          <a:xfrm>
            <a:off x="752155" y="1129151"/>
            <a:ext cx="4561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accent3"/>
                </a:solidFill>
                <a:latin typeface="Candara" panose="020E0502030303020204" pitchFamily="34" charset="0"/>
              </a:rPr>
              <a:t>Hardware Requirements -</a:t>
            </a:r>
            <a:endParaRPr lang="en-IN" sz="2400" dirty="0">
              <a:solidFill>
                <a:schemeClr val="accent3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2C382-33AF-45D9-95CC-7E7CC7227298}"/>
              </a:ext>
            </a:extLst>
          </p:cNvPr>
          <p:cNvSpPr txBox="1"/>
          <p:nvPr/>
        </p:nvSpPr>
        <p:spPr>
          <a:xfrm>
            <a:off x="752155" y="1737183"/>
            <a:ext cx="104329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Intel Pentium D processor 1.8 GHz or AMD Athlon X2 processor 1.8 GHz or higher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 GB RAM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 GB HDD space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Peripheral webcam at least 30 frames/second, 640x480 resolution</a:t>
            </a:r>
            <a:endParaRPr lang="en-IN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F8A0F-7057-4249-83D4-F63AF89BCC31}"/>
              </a:ext>
            </a:extLst>
          </p:cNvPr>
          <p:cNvSpPr txBox="1"/>
          <p:nvPr/>
        </p:nvSpPr>
        <p:spPr>
          <a:xfrm>
            <a:off x="752155" y="3335714"/>
            <a:ext cx="4637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accent3"/>
                </a:solidFill>
              </a:rPr>
              <a:t>Software Requirements -</a:t>
            </a:r>
            <a:endParaRPr lang="en-IN" sz="24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8B8BF2-2634-4183-AAD5-B521DE30C741}"/>
              </a:ext>
            </a:extLst>
          </p:cNvPr>
          <p:cNvSpPr txBox="1"/>
          <p:nvPr/>
        </p:nvSpPr>
        <p:spPr>
          <a:xfrm>
            <a:off x="752155" y="3974281"/>
            <a:ext cx="105438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Windows XP x86 or higher (for x86 environment)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Windows XP professional x64 or higher (for x64 environment)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.NET framework 3.5 or higher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Visual Studio 2008 professional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chemeClr val="bg1"/>
                </a:solidFill>
              </a:rPr>
              <a:t>EmguCV</a:t>
            </a:r>
            <a:r>
              <a:rPr lang="en-IN" sz="2000" dirty="0">
                <a:solidFill>
                  <a:schemeClr val="bg1"/>
                </a:solidFill>
              </a:rPr>
              <a:t> library (wrapper of OpenCV library for .NET framework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chemeClr val="bg1"/>
                </a:solidFill>
              </a:rPr>
              <a:t>EmguCV</a:t>
            </a:r>
            <a:r>
              <a:rPr lang="en-IN" sz="2000" dirty="0">
                <a:solidFill>
                  <a:schemeClr val="bg1"/>
                </a:solidFill>
              </a:rPr>
              <a:t> library 64 bit binaries (for developing on x64 environment)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Webcam drivers (device specific)</a:t>
            </a:r>
          </a:p>
        </p:txBody>
      </p:sp>
    </p:spTree>
    <p:extLst>
      <p:ext uri="{BB962C8B-B14F-4D97-AF65-F5344CB8AC3E}">
        <p14:creationId xmlns:p14="http://schemas.microsoft.com/office/powerpoint/2010/main" val="1900259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DC1060-EE60-4846-A8CC-7642B949150F}"/>
              </a:ext>
            </a:extLst>
          </p:cNvPr>
          <p:cNvSpPr txBox="1"/>
          <p:nvPr/>
        </p:nvSpPr>
        <p:spPr>
          <a:xfrm>
            <a:off x="663539" y="353302"/>
            <a:ext cx="4668857" cy="7694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i="1" dirty="0">
                <a:latin typeface="Segoe UI Variable Display Semib" pitchFamily="2" charset="0"/>
              </a:rPr>
              <a:t>Proposed</a:t>
            </a:r>
            <a:r>
              <a:rPr lang="en-US" sz="4400" dirty="0">
                <a:latin typeface="Segoe UI Variable Display Semib" pitchFamily="2" charset="0"/>
              </a:rPr>
              <a:t> </a:t>
            </a:r>
            <a:r>
              <a:rPr lang="en-US" sz="4400" i="1" dirty="0">
                <a:latin typeface="Segoe UI Variable Display Semib" pitchFamily="2" charset="0"/>
              </a:rPr>
              <a:t>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478B2-6486-4EE5-B7BB-3B7500F1CF86}"/>
              </a:ext>
            </a:extLst>
          </p:cNvPr>
          <p:cNvSpPr txBox="1"/>
          <p:nvPr/>
        </p:nvSpPr>
        <p:spPr>
          <a:xfrm>
            <a:off x="663539" y="1808251"/>
            <a:ext cx="100010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Any new products should either make human life more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confortable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, more productive or more fun.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Provides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greather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flexibility than the existing system.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Can provide more functions depending on the choice of object.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Easy to modify and adapt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Less prone to physical damage due to absence of a fixed Physical device.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Avoid the mouse-related wrist damage like CTS &amp; RSI.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Also, there is a certain degree of fun &amp; entertainment associated with the whole idea.</a:t>
            </a:r>
          </a:p>
        </p:txBody>
      </p:sp>
    </p:spTree>
    <p:extLst>
      <p:ext uri="{BB962C8B-B14F-4D97-AF65-F5344CB8AC3E}">
        <p14:creationId xmlns:p14="http://schemas.microsoft.com/office/powerpoint/2010/main" val="3339493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96571-9364-42DF-ABA5-FE64A5DCA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6" b="103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8A1BB-9109-468B-95B1-6C33E0C34983}"/>
              </a:ext>
            </a:extLst>
          </p:cNvPr>
          <p:cNvSpPr txBox="1"/>
          <p:nvPr/>
        </p:nvSpPr>
        <p:spPr>
          <a:xfrm>
            <a:off x="3886279" y="211739"/>
            <a:ext cx="441943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Microsoft YaHei" panose="020B0503020204020204" pitchFamily="34" charset="-122"/>
                <a:cs typeface="Sanskrit Text" panose="02020503050405020304" pitchFamily="18" charset="0"/>
              </a:rPr>
              <a:t>Flow Chart</a:t>
            </a:r>
            <a:endParaRPr lang="en-IN" sz="4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Microsoft YaHei" panose="020B0503020204020204" pitchFamily="34" charset="-122"/>
              <a:cs typeface="Sanskrit Text" panose="020205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7EECFD-CB03-4687-ADA4-A83A0D0FE7B6}"/>
              </a:ext>
            </a:extLst>
          </p:cNvPr>
          <p:cNvSpPr/>
          <p:nvPr/>
        </p:nvSpPr>
        <p:spPr>
          <a:xfrm>
            <a:off x="743397" y="1654139"/>
            <a:ext cx="2414427" cy="986319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658849-8D12-43BD-84E6-FCE8141524B6}"/>
              </a:ext>
            </a:extLst>
          </p:cNvPr>
          <p:cNvSpPr txBox="1"/>
          <p:nvPr/>
        </p:nvSpPr>
        <p:spPr>
          <a:xfrm>
            <a:off x="1263256" y="1793355"/>
            <a:ext cx="1346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Image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Acquisition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C605360-DCB6-43F8-8DC5-BAFE2C659781}"/>
              </a:ext>
            </a:extLst>
          </p:cNvPr>
          <p:cNvSpPr/>
          <p:nvPr/>
        </p:nvSpPr>
        <p:spPr>
          <a:xfrm>
            <a:off x="4888786" y="1654139"/>
            <a:ext cx="2414427" cy="986319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BA65EA-E6DC-4772-B0FD-0B51D33FB630}"/>
              </a:ext>
            </a:extLst>
          </p:cNvPr>
          <p:cNvSpPr txBox="1"/>
          <p:nvPr/>
        </p:nvSpPr>
        <p:spPr>
          <a:xfrm>
            <a:off x="5386605" y="1793355"/>
            <a:ext cx="1418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Object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Recognition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899BEC5-7573-4C18-9A9D-8FE1ADDB1A5A}"/>
              </a:ext>
            </a:extLst>
          </p:cNvPr>
          <p:cNvSpPr/>
          <p:nvPr/>
        </p:nvSpPr>
        <p:spPr>
          <a:xfrm>
            <a:off x="3753260" y="1962363"/>
            <a:ext cx="779587" cy="538877"/>
          </a:xfrm>
          <a:prstGeom prst="rightArrow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583774-909D-44B3-810F-37DBB0FB12EC}"/>
              </a:ext>
            </a:extLst>
          </p:cNvPr>
          <p:cNvSpPr/>
          <p:nvPr/>
        </p:nvSpPr>
        <p:spPr>
          <a:xfrm>
            <a:off x="7933132" y="1962362"/>
            <a:ext cx="779587" cy="538877"/>
          </a:xfrm>
          <a:prstGeom prst="rightArrow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083EBC-B64A-4B99-8E76-1A209CE4D2BC}"/>
              </a:ext>
            </a:extLst>
          </p:cNvPr>
          <p:cNvSpPr/>
          <p:nvPr/>
        </p:nvSpPr>
        <p:spPr>
          <a:xfrm>
            <a:off x="9150849" y="1654139"/>
            <a:ext cx="2414427" cy="986319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2F29C7-600C-4E6D-BF02-DF52BFD186D2}"/>
              </a:ext>
            </a:extLst>
          </p:cNvPr>
          <p:cNvSpPr txBox="1"/>
          <p:nvPr/>
        </p:nvSpPr>
        <p:spPr>
          <a:xfrm>
            <a:off x="9661777" y="1962362"/>
            <a:ext cx="1474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Track Object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37177863-29CF-4CCC-84AC-E052B7D4774A}"/>
              </a:ext>
            </a:extLst>
          </p:cNvPr>
          <p:cNvSpPr/>
          <p:nvPr/>
        </p:nvSpPr>
        <p:spPr>
          <a:xfrm rot="5400000">
            <a:off x="10009364" y="3428626"/>
            <a:ext cx="779587" cy="538877"/>
          </a:xfrm>
          <a:prstGeom prst="rightArrow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2AC19D4-C299-433C-8589-A4B07294D32B}"/>
              </a:ext>
            </a:extLst>
          </p:cNvPr>
          <p:cNvSpPr/>
          <p:nvPr/>
        </p:nvSpPr>
        <p:spPr>
          <a:xfrm>
            <a:off x="9150849" y="4755671"/>
            <a:ext cx="2414427" cy="986319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593EE7-6DBC-46AD-ADE3-4DB96957F74F}"/>
              </a:ext>
            </a:extLst>
          </p:cNvPr>
          <p:cNvSpPr txBox="1"/>
          <p:nvPr/>
        </p:nvSpPr>
        <p:spPr>
          <a:xfrm>
            <a:off x="9688966" y="4894887"/>
            <a:ext cx="1338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Coordinate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Calculation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E4711E3-1D35-46B4-902E-AB917E6355CB}"/>
              </a:ext>
            </a:extLst>
          </p:cNvPr>
          <p:cNvSpPr/>
          <p:nvPr/>
        </p:nvSpPr>
        <p:spPr>
          <a:xfrm>
            <a:off x="4888786" y="4755671"/>
            <a:ext cx="2414427" cy="986319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9BE4563-31ED-4AC9-ABE9-23A72068F5A1}"/>
              </a:ext>
            </a:extLst>
          </p:cNvPr>
          <p:cNvSpPr txBox="1"/>
          <p:nvPr/>
        </p:nvSpPr>
        <p:spPr>
          <a:xfrm>
            <a:off x="5269362" y="4894887"/>
            <a:ext cx="1653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Setting Cursor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Position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35822D5-BEDB-44A6-9B07-D54CA2CAC235}"/>
              </a:ext>
            </a:extLst>
          </p:cNvPr>
          <p:cNvSpPr/>
          <p:nvPr/>
        </p:nvSpPr>
        <p:spPr>
          <a:xfrm>
            <a:off x="743397" y="4755671"/>
            <a:ext cx="2414427" cy="986319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6546629-B102-4E7E-A583-3936C4143773}"/>
              </a:ext>
            </a:extLst>
          </p:cNvPr>
          <p:cNvSpPr txBox="1"/>
          <p:nvPr/>
        </p:nvSpPr>
        <p:spPr>
          <a:xfrm>
            <a:off x="1271384" y="4894887"/>
            <a:ext cx="1358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Event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Generation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052484F9-9388-4DF8-8E62-5D3CCFB31C8C}"/>
              </a:ext>
            </a:extLst>
          </p:cNvPr>
          <p:cNvSpPr/>
          <p:nvPr/>
        </p:nvSpPr>
        <p:spPr>
          <a:xfrm rot="10800000">
            <a:off x="7837237" y="5063896"/>
            <a:ext cx="779587" cy="538877"/>
          </a:xfrm>
          <a:prstGeom prst="rightArrow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2FFADE07-6505-43CA-B9D0-B4E98703BE14}"/>
              </a:ext>
            </a:extLst>
          </p:cNvPr>
          <p:cNvSpPr/>
          <p:nvPr/>
        </p:nvSpPr>
        <p:spPr>
          <a:xfrm rot="10800000">
            <a:off x="3633511" y="5063896"/>
            <a:ext cx="779587" cy="538877"/>
          </a:xfrm>
          <a:prstGeom prst="rightArrow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162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1FA55C-D575-45C2-AFB0-1FE84B7EFA8B}"/>
              </a:ext>
            </a:extLst>
          </p:cNvPr>
          <p:cNvSpPr txBox="1"/>
          <p:nvPr/>
        </p:nvSpPr>
        <p:spPr>
          <a:xfrm>
            <a:off x="400692" y="380143"/>
            <a:ext cx="6587249" cy="77056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Feature Enhancement :</a:t>
            </a:r>
            <a:endParaRPr lang="en-IN" sz="4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343FEE-62E9-4D8D-8CC8-ED01D14168E3}"/>
              </a:ext>
            </a:extLst>
          </p:cNvPr>
          <p:cNvSpPr txBox="1"/>
          <p:nvPr/>
        </p:nvSpPr>
        <p:spPr>
          <a:xfrm>
            <a:off x="1243173" y="1820273"/>
            <a:ext cx="8620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ndara" panose="020E0502030303020204" pitchFamily="34" charset="0"/>
              </a:rPr>
              <a:t>Development for specific objects.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ndara" panose="020E0502030303020204" pitchFamily="34" charset="0"/>
              </a:rPr>
              <a:t>Creation of particular action areas for utility.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ndara" panose="020E0502030303020204" pitchFamily="34" charset="0"/>
              </a:rPr>
              <a:t>More advanced and highly specific functionality.</a:t>
            </a:r>
            <a:endParaRPr lang="en-IN" sz="2400" dirty="0">
              <a:latin typeface="Candara" panose="020E05020303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BA4D5D-931A-4014-ADCF-92BD82901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95" y="3570271"/>
            <a:ext cx="4105810" cy="27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9744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175</TotalTime>
  <Words>631</Words>
  <Application>Microsoft Office PowerPoint</Application>
  <PresentationFormat>Widescreen</PresentationFormat>
  <Paragraphs>92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35" baseType="lpstr">
      <vt:lpstr>Malgun Gothic</vt:lpstr>
      <vt:lpstr>PMingLiU-ExtB</vt:lpstr>
      <vt:lpstr>Arial</vt:lpstr>
      <vt:lpstr>Arial</vt:lpstr>
      <vt:lpstr>Arial Black</vt:lpstr>
      <vt:lpstr>Bahnschrift SemiBold Condensed</vt:lpstr>
      <vt:lpstr>Calibri</vt:lpstr>
      <vt:lpstr>Cambria</vt:lpstr>
      <vt:lpstr>Cambria Math</vt:lpstr>
      <vt:lpstr>Candara</vt:lpstr>
      <vt:lpstr>Courier New</vt:lpstr>
      <vt:lpstr>Dubai</vt:lpstr>
      <vt:lpstr>Franklin Gothic Medium</vt:lpstr>
      <vt:lpstr>Mongolian Baiti</vt:lpstr>
      <vt:lpstr>Posterama</vt:lpstr>
      <vt:lpstr>Segoe UI Black</vt:lpstr>
      <vt:lpstr>Segoe UI Variable Display Semib</vt:lpstr>
      <vt:lpstr>STIXGeneral-Regular</vt:lpstr>
      <vt:lpstr>Times New Roman</vt:lpstr>
      <vt:lpstr>Trebuchet MS</vt:lpstr>
      <vt:lpstr>Wingdings</vt:lpstr>
      <vt:lpstr>Wingdings 3</vt:lpstr>
      <vt:lpstr>Facet</vt:lpstr>
      <vt:lpstr>Mini Project On  Virtual Mouse Using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On  Virtual Mouse Using Python</dc:title>
  <dc:creator>Nirmal Kumar</dc:creator>
  <cp:lastModifiedBy>Nirmal Kumar</cp:lastModifiedBy>
  <cp:revision>7</cp:revision>
  <dcterms:created xsi:type="dcterms:W3CDTF">2022-04-12T14:35:27Z</dcterms:created>
  <dcterms:modified xsi:type="dcterms:W3CDTF">2022-04-12T18:21:20Z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